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0" y="6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0DAE3-C179-4C9E-AF79-83FC2F7E6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A386E-0C58-406B-BF0E-37A1DC646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BD2F5-890C-4789-A8D7-94BDD48A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B01E0-52A1-43F7-9DDA-1567A03C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E1083-0233-4C16-87A0-6018B165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C7D2F-FC24-4489-A8C1-4EDB520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C91149-F52C-4826-B785-266A652E5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AB15C-5CDB-4CE9-B369-1BBA7BEA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2C6A2-C5E0-4A04-9956-9E57F3C2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EEFE6-CF05-4FE5-87E5-BDB8F6EC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6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8492B9-9950-410E-BCA2-EB45365F3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1CEE5F-8B8D-4D1C-9C86-31999DC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AAC8E-4157-4AF2-9456-51155B87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0787F-F432-4440-AC66-0757C833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5C59-7269-4F5B-8E9A-8AA15EA9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5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13FD6-957E-4BEA-834B-761D5915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1424C-1A38-4C57-8700-B02A03E3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497B0-0B75-4617-A1CC-8A85FEA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544B-3E1B-4074-9140-D1144E6E7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47240-F9EF-4932-A818-031B8CD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B9DA-006E-425B-9EA6-5D836F8C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111410-5480-4488-A7C6-3A8AA0E1A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463DC-A7D3-42D2-94B8-45C8C527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6EE3A-C25D-4C9B-8442-30BDF14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02F37-2CAF-42A2-A6CB-BEF4AE6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94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7C7CB-EDCD-47BD-B147-D2E46415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BE5C1-56EA-4C96-A15A-2DB55575A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5117D-34EE-4270-A510-2F59E8BA9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6DA34-E971-4421-A90F-1C46B522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A0CD2-795A-4383-B917-17EB4E22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D3501-3F70-4144-8CFB-8D27723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4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DC413-BB49-42D2-9EC2-0B4D08A8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E0B5-D47E-4030-A1BC-881714FA3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A98280-17C0-4276-A608-FC8867EAF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8528D5-F43B-4323-A0C4-70E303AA8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5BCC2B-DD4F-4CD8-9624-9DAD949A3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39F14E-6017-4A00-86F1-B0097F80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1B008D-F7AC-4162-A26C-6809689C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1FCAB-3FD8-48F4-BE02-31CBBB2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5B495-6E02-4D99-8674-575BFDF0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61D7CB-7B6B-497A-9DAB-E7B6D6F8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CFAA7F-0542-4A16-9AF4-8AB052B4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89266-AAA0-4215-B396-8D1B161A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6C5F41-B810-4C26-9F9C-BF3186F9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058D50-6FD4-4A54-8B64-89421749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F4029-E399-472A-B18D-551781AF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3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3B760-3AF1-46F8-84D4-39CCFD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9DF9C-6DF7-4B71-9A57-F93611F82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4EE43-971C-4EEF-83D2-0821D6462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4BA1F-7B15-4D0D-99FD-B46E633C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D0048-D51C-49E1-AD1F-5D4C536B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391C12-717C-4A5F-AE6F-C95B91F2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0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B4645-0EA9-4E51-B284-6181087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D8F3-D20F-41C1-A15B-0B9EA375A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EBB64F-44CF-4D2F-8ECB-9C39F1D5F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E7B873-705C-45FB-8AAD-245FCDD1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F9A977-11BA-4AA8-B9F7-A0A7AF0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ABAC7-1227-4F73-B300-2016CB7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1123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C8C97-640B-416B-8D4D-1D6BD9AB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1B397-FFE0-4458-8CC9-D725DA31F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BE94D-8128-407D-95E2-2A2192283A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7CB9-552A-40FD-8E25-6C9525410464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5D15-8E7E-439A-BED1-DD844D1F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AB7E-CE65-47EC-995A-12649E02A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23E7B-1FF7-463A-BCF8-5461F8441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55941" y="2690454"/>
            <a:ext cx="3280118" cy="833510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3200">
                <a:solidFill>
                  <a:schemeClr val="tx2"/>
                </a:solidFill>
                <a:latin typeface="나눔스퀘어 ExtraBold"/>
                <a:ea typeface="나눔스퀘어 ExtraBold"/>
              </a:rPr>
              <a:t>Final Project</a:t>
            </a:r>
            <a:endParaRPr lang="en-US" altLang="ko-KR" sz="3200">
              <a:solidFill>
                <a:schemeClr val="tx2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8973" y="3804020"/>
            <a:ext cx="2274054" cy="33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spc="100">
                <a:solidFill>
                  <a:schemeClr val="tx2">
                    <a:lumMod val="50000"/>
                  </a:schemeClr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1600" spc="100">
                <a:solidFill>
                  <a:schemeClr val="tx2">
                    <a:lumMod val="50000"/>
                  </a:schemeClr>
                </a:solidFill>
                <a:latin typeface="나눔스퀘어 Bold"/>
                <a:ea typeface="나눔스퀘어 Bold"/>
              </a:rPr>
              <a:t>조 이병헌 </a:t>
            </a:r>
            <a:r>
              <a:rPr lang="en-US" altLang="ko-KR" sz="1600" spc="100">
                <a:solidFill>
                  <a:schemeClr val="tx2">
                    <a:lumMod val="50000"/>
                  </a:schemeClr>
                </a:solidFill>
                <a:latin typeface="나눔스퀘어 Bold"/>
                <a:ea typeface="나눔스퀘어 Bold"/>
              </a:rPr>
              <a:t>&amp;</a:t>
            </a:r>
            <a:r>
              <a:rPr lang="ko-KR" altLang="en-US" sz="1600" spc="100">
                <a:solidFill>
                  <a:schemeClr val="tx2">
                    <a:lumMod val="50000"/>
                  </a:schemeClr>
                </a:solidFill>
                <a:latin typeface="나눔스퀘어 Bold"/>
                <a:ea typeface="나눔스퀘어 Bold"/>
              </a:rPr>
              <a:t> 장수영</a:t>
            </a:r>
            <a:endParaRPr lang="ko-KR" altLang="en-US" sz="1600" spc="100">
              <a:solidFill>
                <a:schemeClr val="tx2">
                  <a:lumMod val="50000"/>
                </a:schemeClr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Ⅳ </a:t>
            </a:r>
            <a:r>
              <a:rPr lang="ko-KR" altLang="en-US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프로필</a:t>
            </a:r>
            <a:endParaRPr lang="ko-KR" altLang="en-US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034" y="871309"/>
            <a:ext cx="11736587" cy="5583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5676F0-C433-4456-BB57-3E5832581EF6}"/>
              </a:ext>
            </a:extLst>
          </p:cNvPr>
          <p:cNvCxnSpPr/>
          <p:nvPr/>
        </p:nvCxnSpPr>
        <p:spPr>
          <a:xfrm>
            <a:off x="3634154" y="2767892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691A12-0DD2-46C8-AA88-68CCF5455840}"/>
              </a:ext>
            </a:extLst>
          </p:cNvPr>
          <p:cNvCxnSpPr/>
          <p:nvPr/>
        </p:nvCxnSpPr>
        <p:spPr>
          <a:xfrm>
            <a:off x="3634154" y="3953021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732485" y="3105834"/>
            <a:ext cx="249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634154" y="2388064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634154" y="4332849"/>
            <a:ext cx="4923692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79860" y="1822768"/>
            <a:ext cx="83227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목차</a:t>
            </a:r>
            <a:endParaRPr lang="en-US" altLang="ko-KR" sz="28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40151" y="2839357"/>
            <a:ext cx="1955849" cy="1179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Ⅰ 소개</a:t>
            </a:r>
            <a:endParaRPr lang="ko-KR" altLang="en-US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Ⅱ </a:t>
            </a:r>
            <a:r>
              <a:rPr lang="ko-KR" altLang="en-US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주제</a:t>
            </a:r>
            <a:endParaRPr lang="ko-KR" altLang="en-US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85641" y="2855575"/>
            <a:ext cx="1917207" cy="817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Ⅲ ERD</a:t>
            </a:r>
            <a:endParaRPr lang="en-US" altLang="ko-KR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Ⅳ </a:t>
            </a:r>
            <a:r>
              <a:rPr lang="ko-KR" altLang="en-US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핵심기능</a:t>
            </a:r>
            <a:endParaRPr lang="ko-KR" altLang="en-US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Ⅰ</a:t>
            </a:r>
            <a:r>
              <a:rPr lang="en-US" altLang="ko-KR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. </a:t>
            </a:r>
            <a:r>
              <a:rPr lang="ko-KR" altLang="en-US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소개</a:t>
            </a:r>
            <a:endParaRPr lang="ko-KR" altLang="en-US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0" name="사각형: 둥근 모서리 11"/>
          <p:cNvSpPr/>
          <p:nvPr/>
        </p:nvSpPr>
        <p:spPr>
          <a:xfrm>
            <a:off x="2515952" y="1732559"/>
            <a:ext cx="7160096" cy="1696441"/>
          </a:xfrm>
          <a:prstGeom prst="roundRect">
            <a:avLst>
              <a:gd name="adj" fmla="val 19318"/>
            </a:avLst>
          </a:prstGeom>
          <a:solidFill>
            <a:srgbClr val="20386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1" name="그래픽 3" descr="숫 프로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6909" y="2009429"/>
            <a:ext cx="1140126" cy="1140126"/>
          </a:xfrm>
          <a:prstGeom prst="rect">
            <a:avLst/>
          </a:prstGeom>
        </p:spPr>
      </p:pic>
      <p:sp>
        <p:nvSpPr>
          <p:cNvPr id="22" name="사각형: 둥근 모서리 11"/>
          <p:cNvSpPr/>
          <p:nvPr/>
        </p:nvSpPr>
        <p:spPr>
          <a:xfrm>
            <a:off x="2480555" y="3828574"/>
            <a:ext cx="7230889" cy="1696441"/>
          </a:xfrm>
          <a:prstGeom prst="roundRect">
            <a:avLst>
              <a:gd name="adj" fmla="val 19318"/>
            </a:avLst>
          </a:prstGeom>
          <a:solidFill>
            <a:srgbClr val="20386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그래픽 3" descr="숫 프로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08196" y="4106988"/>
            <a:ext cx="1140126" cy="1140126"/>
          </a:xfrm>
          <a:prstGeom prst="rect">
            <a:avLst/>
          </a:prstGeom>
        </p:spPr>
      </p:pic>
      <p:sp>
        <p:nvSpPr>
          <p:cNvPr id="24" name="부제목 2"/>
          <p:cNvSpPr>
            <a:spLocks noGrp="1"/>
          </p:cNvSpPr>
          <p:nvPr>
            <p:ph type="subTitle" idx="1"/>
          </p:nvPr>
        </p:nvSpPr>
        <p:spPr>
          <a:xfrm>
            <a:off x="3819429" y="2119481"/>
            <a:ext cx="5621742" cy="1249525"/>
          </a:xfrm>
        </p:spPr>
        <p:txBody>
          <a:bodyPr vert="horz" lIns="91440" tIns="45720" rIns="91440" bIns="45720">
            <a:normAutofit lnSpcReduction="10000"/>
          </a:bodyPr>
          <a:lstStyle/>
          <a:p>
            <a:pPr lvl="0" algn="l">
              <a:defRPr/>
            </a:pPr>
            <a:r>
              <a:rPr lang="ko-KR" altLang="en-US">
                <a:solidFill>
                  <a:schemeClr val="lt1"/>
                </a:solidFill>
              </a:rPr>
              <a:t>이병헌</a:t>
            </a:r>
            <a:endParaRPr lang="en-US" altLang="ko-KR" sz="1500">
              <a:solidFill>
                <a:schemeClr val="lt1"/>
              </a:solidFill>
            </a:endParaRPr>
          </a:p>
          <a:p>
            <a:pPr marL="214200" lvl="0" indent="-214200" algn="l">
              <a:buNone/>
              <a:defRPr/>
            </a:pPr>
            <a:r>
              <a:rPr lang="en-US" altLang="ko-KR" sz="1500">
                <a:solidFill>
                  <a:schemeClr val="lt1"/>
                </a:solidFill>
              </a:rPr>
              <a:t>Vuex </a:t>
            </a:r>
            <a:r>
              <a:rPr lang="ko-KR" altLang="en-US" sz="1500">
                <a:solidFill>
                  <a:schemeClr val="lt1"/>
                </a:solidFill>
              </a:rPr>
              <a:t>통한 프론트 페이지 전반 구현</a:t>
            </a:r>
            <a:endParaRPr lang="en-US" altLang="ko-KR" sz="1500">
              <a:solidFill>
                <a:schemeClr val="lt1"/>
              </a:solidFill>
            </a:endParaRPr>
          </a:p>
          <a:p>
            <a:pPr marL="214200" lvl="0" indent="-214200" algn="l">
              <a:buNone/>
              <a:defRPr/>
            </a:pPr>
            <a:r>
              <a:rPr lang="en-US" altLang="ko-KR" sz="1500">
                <a:solidFill>
                  <a:schemeClr val="lt1"/>
                </a:solidFill>
              </a:rPr>
              <a:t>html </a:t>
            </a:r>
            <a:r>
              <a:rPr lang="ko-KR" altLang="en-US" sz="1500">
                <a:solidFill>
                  <a:schemeClr val="lt1"/>
                </a:solidFill>
              </a:rPr>
              <a:t>구조 작성 </a:t>
            </a:r>
            <a:r>
              <a:rPr lang="en-US" altLang="ko-KR" sz="1500">
                <a:solidFill>
                  <a:schemeClr val="lt1"/>
                </a:solidFill>
              </a:rPr>
              <a:t>/</a:t>
            </a:r>
            <a:r>
              <a:rPr lang="ko-KR" altLang="en-US" sz="1500">
                <a:solidFill>
                  <a:schemeClr val="lt1"/>
                </a:solidFill>
              </a:rPr>
              <a:t> </a:t>
            </a:r>
            <a:r>
              <a:rPr lang="en-US" altLang="ko-KR" sz="1500">
                <a:solidFill>
                  <a:schemeClr val="lt1"/>
                </a:solidFill>
              </a:rPr>
              <a:t>CSS </a:t>
            </a:r>
            <a:r>
              <a:rPr lang="ko-KR" altLang="en-US" sz="1500">
                <a:solidFill>
                  <a:schemeClr val="lt1"/>
                </a:solidFill>
              </a:rPr>
              <a:t>작업 보조</a:t>
            </a:r>
            <a:endParaRPr lang="ko-KR" altLang="en-US" sz="1500">
              <a:solidFill>
                <a:schemeClr val="lt1"/>
              </a:solidFill>
            </a:endParaRPr>
          </a:p>
        </p:txBody>
      </p:sp>
      <p:sp>
        <p:nvSpPr>
          <p:cNvPr id="26" name="부제목 2"/>
          <p:cNvSpPr>
            <a:spLocks noGrp="1"/>
          </p:cNvSpPr>
          <p:nvPr/>
        </p:nvSpPr>
        <p:spPr>
          <a:xfrm>
            <a:off x="3901035" y="4201852"/>
            <a:ext cx="5621742" cy="1249525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장수영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214200" lvl="0" indent="-2142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Django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서버구축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214200" lvl="0" indent="-2142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CSS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작업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Vuex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통한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Home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페이지 구현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Ⅱ. </a:t>
            </a:r>
            <a:r>
              <a:rPr lang="ko-KR" altLang="en-US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주제</a:t>
            </a:r>
            <a:endParaRPr lang="ko-KR" altLang="en-US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5938573" y="1318658"/>
            <a:ext cx="5808390" cy="5013838"/>
          </a:xfrm>
          <a:prstGeom prst="roundRect">
            <a:avLst>
              <a:gd name="adj" fmla="val 10865"/>
            </a:avLst>
          </a:prstGeom>
          <a:noFill/>
          <a:ln w="88900">
            <a:solidFill>
              <a:schemeClr val="bg1">
                <a:lumMod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649795" y="1293392"/>
            <a:ext cx="2135608" cy="2135608"/>
          </a:xfrm>
          <a:prstGeom prst="ellipse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800">
                <a:latin typeface="나눔스퀘어 ExtraBold"/>
                <a:ea typeface="나눔스퀘어 ExtraBold"/>
              </a:rPr>
              <a:t>Vue</a:t>
            </a:r>
            <a:endParaRPr lang="en-US" altLang="ko-KR" sz="2800">
              <a:latin typeface="나눔스퀘어 ExtraBold"/>
              <a:ea typeface="나눔스퀘어 ExtraBold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025584" y="2614599"/>
            <a:ext cx="2135608" cy="2135608"/>
          </a:xfrm>
          <a:prstGeom prst="ellipse">
            <a:avLst/>
          </a:prstGeom>
          <a:solidFill>
            <a:schemeClr val="tx2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800">
                <a:latin typeface="나눔스퀘어 ExtraBold"/>
                <a:ea typeface="나눔스퀘어 ExtraBold"/>
              </a:rPr>
              <a:t>Python</a:t>
            </a:r>
            <a:endParaRPr lang="en-US" altLang="ko-KR" sz="2800">
              <a:latin typeface="나눔스퀘어 ExtraBold"/>
              <a:ea typeface="나눔스퀘어 ExtraBold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956719" y="3825577"/>
            <a:ext cx="2135608" cy="2135608"/>
          </a:xfrm>
          <a:prstGeom prst="ellipse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800">
                <a:latin typeface="나눔스퀘어 ExtraBold"/>
                <a:ea typeface="나눔스퀘어 ExtraBold"/>
              </a:rPr>
              <a:t>Django</a:t>
            </a:r>
            <a:endParaRPr lang="en-US" altLang="ko-KR" sz="2800">
              <a:latin typeface="나눔스퀘어 ExtraBold"/>
              <a:ea typeface="나눔스퀘어 ExtraBold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4287801" y="3682403"/>
            <a:ext cx="1367411" cy="0"/>
          </a:xfrm>
          <a:prstGeom prst="straightConnector1">
            <a:avLst/>
          </a:prstGeom>
          <a:ln w="889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부제목 2"/>
          <p:cNvSpPr>
            <a:spLocks noGrp="1"/>
          </p:cNvSpPr>
          <p:nvPr/>
        </p:nvSpPr>
        <p:spPr>
          <a:xfrm>
            <a:off x="6681307" y="3146379"/>
            <a:ext cx="4450427" cy="16405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214200" lvl="0" indent="-2142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영화 데이터 기반 추천 서비스 구성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dk1"/>
              </a:solidFill>
              <a:latin typeface="맑은 고딕"/>
              <a:ea typeface="맑은 고딕"/>
              <a:cs typeface="맑은 고딕"/>
            </a:endParaRPr>
          </a:p>
          <a:p>
            <a:pPr marL="214200" lvl="0" indent="-2142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영화 추천 알고리즘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dk1"/>
              </a:solidFill>
              <a:latin typeface="맑은 고딕"/>
              <a:ea typeface="맑은 고딕"/>
              <a:cs typeface="맑은 고딕"/>
            </a:endParaRPr>
          </a:p>
          <a:p>
            <a:pPr marL="214200" lvl="0" indent="-2142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커뮤니티 서비스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dk1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dk1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dk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Ⅲ ERD</a:t>
            </a:r>
            <a:endParaRPr lang="ko-KR" altLang="en-US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8808" y="895436"/>
            <a:ext cx="10083720" cy="5590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Ⅳ </a:t>
            </a:r>
            <a:r>
              <a:rPr lang="ko-KR" altLang="en-US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홈</a:t>
            </a:r>
            <a:endParaRPr lang="ko-KR" altLang="en-US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1409" y="882992"/>
            <a:ext cx="11409182" cy="5608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Ⅳ </a:t>
            </a:r>
            <a:r>
              <a:rPr lang="ko-KR" altLang="en-US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영화</a:t>
            </a:r>
            <a:endParaRPr lang="ko-KR" altLang="en-US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034" y="871309"/>
            <a:ext cx="11444812" cy="5575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Ⅳ </a:t>
            </a:r>
            <a:r>
              <a:rPr lang="ko-KR" altLang="en-US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영화 추천</a:t>
            </a:r>
            <a:endParaRPr lang="ko-KR" altLang="en-US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9220836" y="1861709"/>
            <a:ext cx="2352359" cy="3134581"/>
          </a:xfrm>
          <a:prstGeom prst="roundRect">
            <a:avLst>
              <a:gd name="adj" fmla="val 10865"/>
            </a:avLst>
          </a:prstGeom>
          <a:noFill/>
          <a:ln w="88900">
            <a:solidFill>
              <a:schemeClr val="bg1">
                <a:lumMod val="50000"/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0033" y="880982"/>
            <a:ext cx="11743809" cy="5634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Ⅳ </a:t>
            </a:r>
            <a:r>
              <a:rPr lang="ko-KR" altLang="en-US" sz="2400" spc="100">
                <a:solidFill>
                  <a:schemeClr val="tx2">
                    <a:lumMod val="50000"/>
                  </a:schemeClr>
                </a:solidFill>
                <a:latin typeface="나눔스퀘어 ExtraBold"/>
                <a:ea typeface="나눔스퀘어 ExtraBold"/>
              </a:rPr>
              <a:t>게시판</a:t>
            </a:r>
            <a:endParaRPr lang="ko-KR" altLang="en-US" sz="2400" spc="100">
              <a:solidFill>
                <a:schemeClr val="tx2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76317" y="751863"/>
            <a:ext cx="5814111" cy="3105780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6444" y="3306719"/>
            <a:ext cx="5202187" cy="2801764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2095" y="3340025"/>
            <a:ext cx="5202187" cy="2789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65</ep:Words>
  <ep:PresentationFormat>와이드스크린</ep:PresentationFormat>
  <ep:Paragraphs>28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2019-11-09T12:13:38.000</dcterms:created>
  <dc:creator>박소희</dc:creator>
  <cp:lastModifiedBy>SY</cp:lastModifiedBy>
  <dcterms:modified xsi:type="dcterms:W3CDTF">2022-05-26T11:55:27.778</dcterms:modified>
  <cp:revision>75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